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5B94E-278D-4E2B-96D1-80394EA50E7C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8BA68D32-9532-4C65-8285-8D4F1CE678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5B94E-278D-4E2B-96D1-80394EA50E7C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68D32-9532-4C65-8285-8D4F1CE67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5B94E-278D-4E2B-96D1-80394EA50E7C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68D32-9532-4C65-8285-8D4F1CE67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5B94E-278D-4E2B-96D1-80394EA50E7C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68D32-9532-4C65-8285-8D4F1CE678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5B94E-278D-4E2B-96D1-80394EA50E7C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BA68D32-9532-4C65-8285-8D4F1CE67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5B94E-278D-4E2B-96D1-80394EA50E7C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68D32-9532-4C65-8285-8D4F1CE678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5B94E-278D-4E2B-96D1-80394EA50E7C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68D32-9532-4C65-8285-8D4F1CE678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5B94E-278D-4E2B-96D1-80394EA50E7C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68D32-9532-4C65-8285-8D4F1CE67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5B94E-278D-4E2B-96D1-80394EA50E7C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68D32-9532-4C65-8285-8D4F1CE67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5B94E-278D-4E2B-96D1-80394EA50E7C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68D32-9532-4C65-8285-8D4F1CE678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5B94E-278D-4E2B-96D1-80394EA50E7C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BA68D32-9532-4C65-8285-8D4F1CE678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FF5B94E-278D-4E2B-96D1-80394EA50E7C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8BA68D32-9532-4C65-8285-8D4F1CE67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English Structure</a:t>
            </a:r>
            <a:endParaRPr lang="en-US" sz="7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609600"/>
            <a:ext cx="8458200" cy="5715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200" dirty="0"/>
              <a:t>	</a:t>
            </a:r>
            <a:r>
              <a:rPr lang="en-US" sz="4200" b="1" dirty="0" smtClean="0"/>
              <a:t>Objectives:</a:t>
            </a:r>
          </a:p>
          <a:p>
            <a:pPr>
              <a:buNone/>
            </a:pPr>
            <a:r>
              <a:rPr lang="en-US" sz="4200" dirty="0"/>
              <a:t>	</a:t>
            </a:r>
            <a:endParaRPr lang="en-US" sz="4200" dirty="0" smtClean="0"/>
          </a:p>
          <a:p>
            <a:pPr>
              <a:buNone/>
            </a:pPr>
            <a:r>
              <a:rPr lang="en-US" sz="4200" dirty="0"/>
              <a:t>	</a:t>
            </a:r>
            <a:r>
              <a:rPr lang="en-US" sz="4200" dirty="0" smtClean="0"/>
              <a:t>*Know the parts of speech and how to apply it</a:t>
            </a:r>
          </a:p>
          <a:p>
            <a:pPr>
              <a:buNone/>
            </a:pPr>
            <a:r>
              <a:rPr lang="en-US" sz="4200" dirty="0"/>
              <a:t>	</a:t>
            </a:r>
            <a:r>
              <a:rPr lang="en-US" sz="4200" dirty="0" smtClean="0"/>
              <a:t>*Write English compositions effectively</a:t>
            </a:r>
          </a:p>
          <a:p>
            <a:pPr>
              <a:buNone/>
            </a:pPr>
            <a:r>
              <a:rPr lang="en-US" sz="4200" dirty="0" smtClean="0"/>
              <a:t>	*By the end of the school year, the students shall be able to pass their own portfolio of paragraphs and essays</a:t>
            </a:r>
            <a:endParaRPr lang="en-US" sz="4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609600"/>
            <a:ext cx="8153400" cy="5410200"/>
          </a:xfrm>
        </p:spPr>
        <p:txBody>
          <a:bodyPr>
            <a:normAutofit lnSpcReduction="10000"/>
          </a:bodyPr>
          <a:lstStyle/>
          <a:p>
            <a:r>
              <a:rPr lang="en-US" sz="4400" b="1" dirty="0" smtClean="0"/>
              <a:t>First Grading:</a:t>
            </a:r>
          </a:p>
          <a:p>
            <a:pPr>
              <a:buNone/>
            </a:pPr>
            <a:endParaRPr lang="en-US" sz="4400" dirty="0"/>
          </a:p>
          <a:p>
            <a:pPr lvl="1">
              <a:buNone/>
            </a:pPr>
            <a:r>
              <a:rPr lang="en-US" sz="4400" b="1" dirty="0" smtClean="0"/>
              <a:t>Grammar</a:t>
            </a:r>
          </a:p>
          <a:p>
            <a:pPr lvl="1">
              <a:buNone/>
            </a:pPr>
            <a:r>
              <a:rPr lang="en-US" sz="4400" dirty="0" smtClean="0"/>
              <a:t>-Introduction</a:t>
            </a:r>
          </a:p>
          <a:p>
            <a:pPr lvl="1">
              <a:buNone/>
            </a:pPr>
            <a:r>
              <a:rPr lang="en-US" sz="4400" dirty="0" smtClean="0"/>
              <a:t>-Definition</a:t>
            </a:r>
          </a:p>
          <a:p>
            <a:pPr lvl="1">
              <a:buNone/>
            </a:pPr>
            <a:r>
              <a:rPr lang="en-US" sz="4400" dirty="0" smtClean="0"/>
              <a:t>-Rules</a:t>
            </a:r>
          </a:p>
          <a:p>
            <a:pPr lvl="1">
              <a:buNone/>
            </a:pPr>
            <a:r>
              <a:rPr lang="en-US" sz="4400" dirty="0" smtClean="0"/>
              <a:t>-Examples</a:t>
            </a:r>
          </a:p>
          <a:p>
            <a:pPr lvl="1">
              <a:buNone/>
            </a:pPr>
            <a:r>
              <a:rPr lang="en-US" sz="4400" dirty="0" smtClean="0"/>
              <a:t>-Quiz (Critic a Paragraph)</a:t>
            </a:r>
            <a:endParaRPr lang="en-US" sz="4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533400"/>
            <a:ext cx="8229600" cy="5486400"/>
          </a:xfrm>
        </p:spPr>
        <p:txBody>
          <a:bodyPr>
            <a:normAutofit/>
          </a:bodyPr>
          <a:lstStyle/>
          <a:p>
            <a:r>
              <a:rPr lang="en-US" sz="6000" b="1" dirty="0" smtClean="0"/>
              <a:t>Second Grading</a:t>
            </a:r>
            <a:r>
              <a:rPr lang="en-US" sz="6000" b="1" dirty="0" smtClean="0"/>
              <a:t>:</a:t>
            </a:r>
            <a:endParaRPr lang="en-US" sz="6000" dirty="0" smtClean="0"/>
          </a:p>
          <a:p>
            <a:pPr lvl="1">
              <a:buNone/>
            </a:pPr>
            <a:r>
              <a:rPr lang="en-US" sz="4400" b="1" dirty="0" smtClean="0"/>
              <a:t>Sentences</a:t>
            </a:r>
          </a:p>
          <a:p>
            <a:pPr lvl="1">
              <a:buNone/>
            </a:pPr>
            <a:endParaRPr lang="en-US" sz="4400" b="1" dirty="0" smtClean="0"/>
          </a:p>
          <a:p>
            <a:pPr lvl="1">
              <a:buNone/>
            </a:pPr>
            <a:r>
              <a:rPr lang="en-US" sz="4400" dirty="0" smtClean="0"/>
              <a:t>-Introduction</a:t>
            </a:r>
          </a:p>
          <a:p>
            <a:pPr lvl="1">
              <a:buNone/>
            </a:pPr>
            <a:r>
              <a:rPr lang="en-US" sz="4400" dirty="0" smtClean="0"/>
              <a:t>-Definition</a:t>
            </a:r>
          </a:p>
          <a:p>
            <a:pPr lvl="1">
              <a:buNone/>
            </a:pPr>
            <a:r>
              <a:rPr lang="en-US" sz="4400" dirty="0" smtClean="0"/>
              <a:t>-Rules</a:t>
            </a:r>
          </a:p>
          <a:p>
            <a:pPr lvl="1">
              <a:buNone/>
            </a:pPr>
            <a:r>
              <a:rPr lang="en-US" sz="4400" dirty="0" smtClean="0"/>
              <a:t>-Actual writing</a:t>
            </a:r>
            <a:endParaRPr lang="en-US" sz="4400" dirty="0"/>
          </a:p>
        </p:txBody>
      </p:sp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609600"/>
            <a:ext cx="8077200" cy="5638800"/>
          </a:xfrm>
        </p:spPr>
        <p:txBody>
          <a:bodyPr>
            <a:normAutofit fontScale="85000" lnSpcReduction="20000"/>
          </a:bodyPr>
          <a:lstStyle/>
          <a:p>
            <a:r>
              <a:rPr lang="en-US" sz="6000" b="1" dirty="0" smtClean="0"/>
              <a:t>Third Grading:</a:t>
            </a:r>
          </a:p>
          <a:p>
            <a:endParaRPr lang="en-US" sz="6000" dirty="0"/>
          </a:p>
          <a:p>
            <a:pPr lvl="1">
              <a:buNone/>
            </a:pPr>
            <a:r>
              <a:rPr lang="en-US" sz="5200" b="1" dirty="0" smtClean="0"/>
              <a:t>Paragraphs</a:t>
            </a:r>
          </a:p>
          <a:p>
            <a:pPr lvl="1">
              <a:buNone/>
            </a:pPr>
            <a:r>
              <a:rPr lang="en-US" sz="5200" dirty="0" smtClean="0"/>
              <a:t>-Introduction</a:t>
            </a:r>
          </a:p>
          <a:p>
            <a:pPr lvl="1">
              <a:buNone/>
            </a:pPr>
            <a:r>
              <a:rPr lang="en-US" sz="5200" dirty="0" smtClean="0"/>
              <a:t>-Definition</a:t>
            </a:r>
          </a:p>
          <a:p>
            <a:pPr lvl="1">
              <a:buNone/>
            </a:pPr>
            <a:r>
              <a:rPr lang="en-US" sz="5200" dirty="0" smtClean="0"/>
              <a:t>-Structure of Paragraph</a:t>
            </a:r>
          </a:p>
          <a:p>
            <a:pPr lvl="1">
              <a:buNone/>
            </a:pPr>
            <a:r>
              <a:rPr lang="en-US" sz="5200" dirty="0" smtClean="0"/>
              <a:t>-Kinds</a:t>
            </a:r>
          </a:p>
          <a:p>
            <a:pPr lvl="1">
              <a:buNone/>
            </a:pPr>
            <a:r>
              <a:rPr lang="en-US" sz="5200" dirty="0" smtClean="0"/>
              <a:t>-Rules</a:t>
            </a:r>
          </a:p>
          <a:p>
            <a:pPr lvl="1">
              <a:buNone/>
            </a:pPr>
            <a:r>
              <a:rPr lang="en-US" sz="5200" dirty="0" smtClean="0"/>
              <a:t>-Actual Writing</a:t>
            </a:r>
            <a:endParaRPr lang="en-US" sz="5200" dirty="0"/>
          </a:p>
        </p:txBody>
      </p:sp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457200"/>
            <a:ext cx="8382000" cy="5791200"/>
          </a:xfrm>
        </p:spPr>
        <p:txBody>
          <a:bodyPr>
            <a:normAutofit/>
          </a:bodyPr>
          <a:lstStyle/>
          <a:p>
            <a:r>
              <a:rPr lang="en-US" sz="6000" b="1" dirty="0" smtClean="0"/>
              <a:t>Fourth </a:t>
            </a:r>
            <a:r>
              <a:rPr lang="en-US" sz="6000" b="1" dirty="0" smtClean="0"/>
              <a:t>Grading</a:t>
            </a:r>
            <a:endParaRPr lang="en-US" sz="6000" dirty="0"/>
          </a:p>
          <a:p>
            <a:pPr lvl="1">
              <a:buNone/>
            </a:pPr>
            <a:r>
              <a:rPr lang="en-US" sz="4800" dirty="0"/>
              <a:t> </a:t>
            </a:r>
            <a:r>
              <a:rPr lang="en-US" sz="4800" b="1" dirty="0" smtClean="0"/>
              <a:t>Essay </a:t>
            </a:r>
            <a:r>
              <a:rPr lang="en-US" sz="4800" b="1" dirty="0" smtClean="0"/>
              <a:t>Writing</a:t>
            </a:r>
          </a:p>
          <a:p>
            <a:pPr lvl="1">
              <a:buNone/>
            </a:pPr>
            <a:r>
              <a:rPr lang="en-US" sz="4800" dirty="0" smtClean="0"/>
              <a:t>-Introduction</a:t>
            </a:r>
          </a:p>
          <a:p>
            <a:pPr lvl="1">
              <a:buNone/>
            </a:pPr>
            <a:r>
              <a:rPr lang="en-US" sz="4800" dirty="0" smtClean="0"/>
              <a:t>-Definition</a:t>
            </a:r>
          </a:p>
          <a:p>
            <a:pPr lvl="1">
              <a:buNone/>
            </a:pPr>
            <a:r>
              <a:rPr lang="en-US" sz="4800" dirty="0" smtClean="0"/>
              <a:t>-Great Essayists</a:t>
            </a:r>
          </a:p>
          <a:p>
            <a:pPr lvl="1">
              <a:buNone/>
            </a:pPr>
            <a:r>
              <a:rPr lang="en-US" sz="4800" dirty="0" smtClean="0"/>
              <a:t>-Rules</a:t>
            </a:r>
          </a:p>
          <a:p>
            <a:pPr lvl="1">
              <a:buNone/>
            </a:pPr>
            <a:r>
              <a:rPr lang="en-US" sz="4800" dirty="0" smtClean="0"/>
              <a:t>-Actual writing</a:t>
            </a:r>
            <a:endParaRPr lang="en-US" sz="4800" dirty="0"/>
          </a:p>
        </p:txBody>
      </p:sp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609600"/>
            <a:ext cx="8153400" cy="54102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16</TotalTime>
  <Words>70</Words>
  <Application>Microsoft Office PowerPoint</Application>
  <PresentationFormat>On-screen Show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Equity</vt:lpstr>
      <vt:lpstr>English Structure</vt:lpstr>
      <vt:lpstr>Slide 2</vt:lpstr>
      <vt:lpstr>Slide 3</vt:lpstr>
      <vt:lpstr>Slide 4</vt:lpstr>
      <vt:lpstr>Slide 5</vt:lpstr>
      <vt:lpstr>Slide 6</vt:lpstr>
      <vt:lpstr>Slide 7</vt:lpstr>
    </vt:vector>
  </TitlesOfParts>
  <Company>http://sharingcentre.info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Structure</dc:title>
  <dc:creator>Activated User</dc:creator>
  <cp:lastModifiedBy>Activated User</cp:lastModifiedBy>
  <cp:revision>3</cp:revision>
  <dcterms:created xsi:type="dcterms:W3CDTF">2012-09-30T23:50:41Z</dcterms:created>
  <dcterms:modified xsi:type="dcterms:W3CDTF">2012-10-01T08:32:40Z</dcterms:modified>
</cp:coreProperties>
</file>